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7" r:id="rId8"/>
    <p:sldId id="263" r:id="rId9"/>
    <p:sldId id="265" r:id="rId10"/>
    <p:sldId id="266" r:id="rId11"/>
    <p:sldId id="268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2232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2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94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23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37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23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69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52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89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08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285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175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CA9A1-49EC-454D-BB14-EF85B8AF9989}" type="datetimeFigureOut">
              <a:rPr lang="en-US" smtClean="0"/>
              <a:t>9/10/13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609D49-3EDC-C846-BBC1-0BE7DC583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71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41607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Philadelphia’s Public Schools don’t have the money they need.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17109"/>
            <a:ext cx="6400800" cy="1752600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Their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smtClean="0">
                <a:solidFill>
                  <a:srgbClr val="FFFFFF"/>
                </a:solidFill>
              </a:rPr>
              <a:t>budget has been slashed by 30% over the last 3 years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42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25606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Brought to you by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454564"/>
            <a:ext cx="6400800" cy="17526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</a:t>
            </a:r>
          </a:p>
          <a:p>
            <a:r>
              <a:rPr lang="en-US" dirty="0" smtClean="0"/>
              <a:t>Andrew Jackson Elementary</a:t>
            </a:r>
          </a:p>
          <a:p>
            <a:r>
              <a:rPr lang="en-US" dirty="0" smtClean="0"/>
              <a:t>Parents’ Committee</a:t>
            </a:r>
          </a:p>
          <a:p>
            <a:r>
              <a:rPr lang="en-US" dirty="0" smtClean="0"/>
              <a:t>For </a:t>
            </a:r>
          </a:p>
          <a:p>
            <a:r>
              <a:rPr lang="en-US" dirty="0" smtClean="0"/>
              <a:t>Gubernatorial Education 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778000" y="4687454"/>
            <a:ext cx="61867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 smtClean="0">
                <a:solidFill>
                  <a:srgbClr val="FF0000"/>
                </a:solidFill>
              </a:rPr>
              <a:t>www.educatecorbett.com</a:t>
            </a:r>
            <a:endParaRPr lang="en-US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86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3000"/>
    </mc:Choice>
    <mc:Fallback xmlns="">
      <p:transition xmlns:p14="http://schemas.microsoft.com/office/powerpoint/2010/main" spd="slow" advClick="0" advTm="13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2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2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2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60400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Governor Corbett,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30425"/>
            <a:ext cx="6400800" cy="3780848"/>
          </a:xfrm>
        </p:spPr>
        <p:txBody>
          <a:bodyPr>
            <a:normAutofit fontScale="70000" lnSpcReduction="20000"/>
          </a:bodyPr>
          <a:lstStyle/>
          <a:p>
            <a:r>
              <a:rPr lang="en-US" sz="5700" dirty="0" smtClean="0">
                <a:solidFill>
                  <a:srgbClr val="FFFFFF"/>
                </a:solidFill>
              </a:rPr>
              <a:t>Please come visit our school, Andrew Jackson Elementary.  See for yourself just some of the 130,000 reasons you should release the funding now.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9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85800" y="1137516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FF"/>
                </a:solidFill>
              </a:rPr>
              <a:t>The District needed $120 million in state funding this year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371600" y="3009900"/>
            <a:ext cx="6400800" cy="1752600"/>
          </a:xfrm>
        </p:spPr>
        <p:txBody>
          <a:bodyPr>
            <a:noAutofit/>
          </a:bodyPr>
          <a:lstStyle/>
          <a:p>
            <a:r>
              <a:rPr lang="en-US" sz="4400" dirty="0" smtClean="0"/>
              <a:t>The State Legislature voted to provide… </a:t>
            </a:r>
          </a:p>
          <a:p>
            <a:r>
              <a:rPr lang="en-US" sz="4800" b="1" i="1" dirty="0" smtClean="0"/>
              <a:t>just </a:t>
            </a:r>
            <a:r>
              <a:rPr lang="en-US" sz="4800" b="1" i="1" dirty="0" smtClean="0">
                <a:solidFill>
                  <a:srgbClr val="FF0000"/>
                </a:solidFill>
              </a:rPr>
              <a:t>$45 million</a:t>
            </a:r>
            <a:endParaRPr lang="en-US" sz="48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253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9000"/>
    </mc:Choice>
    <mc:Fallback xmlns="">
      <p:transition xmlns:p14="http://schemas.microsoft.com/office/powerpoint/2010/main" spd="slow" advClick="0" advTm="9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85800" y="1056698"/>
            <a:ext cx="7772400" cy="1470025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rgbClr val="FFFFFF"/>
                </a:solidFill>
              </a:rPr>
              <a:t>Teachers, counselors, textbooks, art, sports and much more have been cut from more than 200 schools </a:t>
            </a:r>
            <a:endParaRPr lang="en-US"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278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xmlns:p14="http://schemas.microsoft.com/office/powerpoint/2010/main" spd="slow" advClick="0" advTm="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101109"/>
            <a:ext cx="6400800" cy="1752600"/>
          </a:xfrm>
        </p:spPr>
        <p:txBody>
          <a:bodyPr>
            <a:noAutofit/>
          </a:bodyPr>
          <a:lstStyle/>
          <a:p>
            <a:r>
              <a:rPr lang="en-US" sz="4400" dirty="0" smtClean="0">
                <a:solidFill>
                  <a:srgbClr val="FF0000"/>
                </a:solidFill>
              </a:rPr>
              <a:t>But Governor Corbett is withholding the $45 million in state funding 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13002" y="1662668"/>
            <a:ext cx="3943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FFFFFF"/>
                </a:solidFill>
              </a:rPr>
              <a:t>School has started…</a:t>
            </a:r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79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xmlns:p14="http://schemas.microsoft.com/office/powerpoint/2010/main" spd="slow" advClick="0" advTm="10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2669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Governor Corbett says he has good reasons for withholding funding from our schools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03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xmlns:p14="http://schemas.microsoft.com/office/powerpoint/2010/main" spd="slow" advClick="0" advTm="10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We think there are much better reasons he should release the funding now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1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Pictures of Kids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holding “ am a reason” sign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396" y="0"/>
            <a:ext cx="4467023" cy="6858000"/>
          </a:xfrm>
          <a:prstGeom prst="rect">
            <a:avLst/>
          </a:prstGeom>
        </p:spPr>
      </p:pic>
      <p:sp useBgFill="1">
        <p:nvSpPr>
          <p:cNvPr id="7" name="TextBox 6"/>
          <p:cNvSpPr txBox="1"/>
          <p:nvPr/>
        </p:nvSpPr>
        <p:spPr>
          <a:xfrm>
            <a:off x="3013365" y="4814455"/>
            <a:ext cx="2921000" cy="175432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I am </a:t>
            </a:r>
            <a:r>
              <a:rPr lang="en-US" sz="5400" dirty="0">
                <a:solidFill>
                  <a:schemeClr val="bg1"/>
                </a:solidFill>
              </a:rPr>
              <a:t>a</a:t>
            </a:r>
            <a:endParaRPr lang="en-US" sz="5400" dirty="0" smtClean="0">
              <a:solidFill>
                <a:schemeClr val="bg1"/>
              </a:solidFill>
            </a:endParaRPr>
          </a:p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REASON</a:t>
            </a:r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371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/>
            </a:r>
            <a:br>
              <a:rPr lang="en-US" dirty="0" smtClean="0">
                <a:solidFill>
                  <a:srgbClr val="FFFFFF"/>
                </a:solidFill>
              </a:rPr>
            </a:br>
            <a:r>
              <a:rPr lang="en-US" dirty="0" smtClean="0">
                <a:solidFill>
                  <a:srgbClr val="FFFFFF"/>
                </a:solidFill>
              </a:rPr>
              <a:t>Those are just a few of the reasons…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20636" y="1039091"/>
            <a:ext cx="4329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FFFF"/>
                </a:solidFill>
              </a:rPr>
              <a:t>Governor Corbett: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54325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8" presetClass="entr" presetSubtype="12" fill="hold" nodeType="after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you should release state funding…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7200" dirty="0" smtClean="0">
                <a:solidFill>
                  <a:srgbClr val="FF0000"/>
                </a:solidFill>
              </a:rPr>
              <a:t>now</a:t>
            </a:r>
            <a:r>
              <a:rPr lang="en-US" sz="4400" dirty="0" smtClean="0">
                <a:solidFill>
                  <a:srgbClr val="FF0000"/>
                </a:solidFill>
              </a:rPr>
              <a:t/>
            </a:r>
            <a:br>
              <a:rPr lang="en-US" sz="4400" dirty="0" smtClean="0">
                <a:solidFill>
                  <a:srgbClr val="FF0000"/>
                </a:solidFill>
              </a:rPr>
            </a:b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40974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xmlns:p14="http://schemas.microsoft.com/office/powerpoint/2010/main" spd="slow" advClick="0" advTm="700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2689</TotalTime>
  <Words>168</Words>
  <Application>Microsoft Macintosh PowerPoint</Application>
  <PresentationFormat>On-screen Show (4:3)</PresentationFormat>
  <Paragraphs>26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Philadelphia’s Public Schools don’t have the money they need.</vt:lpstr>
      <vt:lpstr>The District needed $120 million in state funding this year</vt:lpstr>
      <vt:lpstr>PowerPoint Presentation</vt:lpstr>
      <vt:lpstr>PowerPoint Presentation</vt:lpstr>
      <vt:lpstr>Governor Corbett says he has good reasons for withholding funding from our schools</vt:lpstr>
      <vt:lpstr>We think there are much better reasons he should release the funding now</vt:lpstr>
      <vt:lpstr>Pictures of Kids holding “ am a reason” sign</vt:lpstr>
      <vt:lpstr> Those are just a few of the reasons…</vt:lpstr>
      <vt:lpstr>you should release state funding…</vt:lpstr>
      <vt:lpstr>Brought to you by</vt:lpstr>
      <vt:lpstr>Governor Corbett,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Philadelphia’s Schools don’t have the money they need.</dc:title>
  <dc:creator>Stephen Viscelli</dc:creator>
  <cp:lastModifiedBy>Bryan Grimes</cp:lastModifiedBy>
  <cp:revision>13</cp:revision>
  <dcterms:created xsi:type="dcterms:W3CDTF">2013-09-07T14:59:54Z</dcterms:created>
  <dcterms:modified xsi:type="dcterms:W3CDTF">2013-09-10T23:09:56Z</dcterms:modified>
</cp:coreProperties>
</file>

<file path=docProps/thumbnail.jpeg>
</file>